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5524">
          <p15:clr>
            <a:srgbClr val="A4A3A4"/>
          </p15:clr>
        </p15:guide>
        <p15:guide id="4" pos="26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lly COLLINGRIDGE" initials="SC" lastIdx="12" clrIdx="0">
    <p:extLst>
      <p:ext uri="{19B8F6BF-5375-455C-9EA6-DF929625EA0E}">
        <p15:presenceInfo xmlns:p15="http://schemas.microsoft.com/office/powerpoint/2012/main" userId="S::sally_collingridge@escardio.net::bbed4dc1-00b7-474a-8549-18dc7b873d66" providerId="AD"/>
      </p:ext>
    </p:extLst>
  </p:cmAuthor>
  <p:cmAuthor id="2" name="Laure-Emmanuelle PEYRET" initials="LP" lastIdx="7" clrIdx="1">
    <p:extLst>
      <p:ext uri="{19B8F6BF-5375-455C-9EA6-DF929625EA0E}">
        <p15:presenceInfo xmlns:p15="http://schemas.microsoft.com/office/powerpoint/2012/main" userId="S::laure-emmanuelle_peyret@escardio.net::96dd4d06-5b74-42e8-b054-0c0a8419bf7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323D"/>
    <a:srgbClr val="F0AF19"/>
    <a:srgbClr val="878787"/>
    <a:srgbClr val="AE1022"/>
    <a:srgbClr val="D0D0D0"/>
    <a:srgbClr val="D3D3D3"/>
    <a:srgbClr val="E0E0E0"/>
    <a:srgbClr val="F28C26"/>
    <a:srgbClr val="FFBF08"/>
    <a:srgbClr val="B62A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CADF2C-CB2D-174E-AA19-6E0EA3119C90}" v="2" dt="2025-02-20T08:14:57.4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57" autoAdjust="0"/>
    <p:restoredTop sz="95768"/>
  </p:normalViewPr>
  <p:slideViewPr>
    <p:cSldViewPr showGuides="1">
      <p:cViewPr varScale="1">
        <p:scale>
          <a:sx n="149" d="100"/>
          <a:sy n="149" d="100"/>
        </p:scale>
        <p:origin x="584" y="176"/>
      </p:cViewPr>
      <p:guideLst>
        <p:guide orient="horz" pos="1620"/>
        <p:guide pos="2880"/>
        <p:guide pos="5524"/>
        <p:guide pos="26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4424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eview Room1" userId="74d6cb48dee036ed" providerId="LiveId" clId="{71CADF2C-CB2D-174E-AA19-6E0EA3119C90}"/>
    <pc:docChg chg="custSel modMainMaster">
      <pc:chgData name="Preview Room1" userId="74d6cb48dee036ed" providerId="LiveId" clId="{71CADF2C-CB2D-174E-AA19-6E0EA3119C90}" dt="2025-02-20T08:14:57.468" v="5" actId="167"/>
      <pc:docMkLst>
        <pc:docMk/>
      </pc:docMkLst>
      <pc:sldMasterChg chg="addSp delSp modSp mod">
        <pc:chgData name="Preview Room1" userId="74d6cb48dee036ed" providerId="LiveId" clId="{71CADF2C-CB2D-174E-AA19-6E0EA3119C90}" dt="2025-02-20T08:14:57.468" v="5" actId="167"/>
        <pc:sldMasterMkLst>
          <pc:docMk/>
          <pc:sldMasterMk cId="0" sldId="2147483648"/>
        </pc:sldMasterMkLst>
        <pc:picChg chg="add mod">
          <ac:chgData name="Preview Room1" userId="74d6cb48dee036ed" providerId="LiveId" clId="{71CADF2C-CB2D-174E-AA19-6E0EA3119C90}" dt="2025-02-20T08:14:57.468" v="5" actId="167"/>
          <ac:picMkLst>
            <pc:docMk/>
            <pc:sldMasterMk cId="0" sldId="2147483648"/>
            <ac:picMk id="4" creationId="{702EB1D1-2177-D329-95D6-CFC71B67BA68}"/>
          </ac:picMkLst>
        </pc:picChg>
        <pc:picChg chg="del">
          <ac:chgData name="Preview Room1" userId="74d6cb48dee036ed" providerId="LiveId" clId="{71CADF2C-CB2D-174E-AA19-6E0EA3119C90}" dt="2025-02-20T08:13:41.385" v="0" actId="478"/>
          <ac:picMkLst>
            <pc:docMk/>
            <pc:sldMasterMk cId="0" sldId="2147483648"/>
            <ac:picMk id="7" creationId="{7806A2A1-D81E-D241-2343-C3D5E49DCDF8}"/>
          </ac:picMkLst>
        </pc:pic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4CCA8C-2727-A54D-B40F-70CF9669C616}" type="datetimeFigureOut">
              <a:rPr lang="fr-FR"/>
              <a:pPr/>
              <a:t>20/02/2025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CEFCA3-4FB0-F648-923A-3843471D4321}" type="slidenum">
              <a:rPr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420675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47D4E0-ADF2-4269-A368-F8657ABA7EB7}" type="datetimeFigureOut">
              <a:rPr lang="en-US" smtClean="0"/>
              <a:pPr/>
              <a:t>2/20/25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DCFB2-2FC4-4A48-85D8-914292BD17B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851543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Espace réservé du texte 32">
            <a:extLst>
              <a:ext uri="{FF2B5EF4-FFF2-40B4-BE49-F238E27FC236}">
                <a16:creationId xmlns:a16="http://schemas.microsoft.com/office/drawing/2014/main" id="{E87A3DCC-5F52-46C1-83E5-0DCD52BF0AF8}"/>
              </a:ext>
            </a:extLst>
          </p:cNvPr>
          <p:cNvSpPr>
            <a:spLocks noGrp="1" noChangeAspect="1"/>
          </p:cNvSpPr>
          <p:nvPr>
            <p:ph type="body" sz="quarter" idx="10" hasCustomPrompt="1"/>
          </p:nvPr>
        </p:nvSpPr>
        <p:spPr>
          <a:xfrm>
            <a:off x="1039769" y="2648875"/>
            <a:ext cx="6844590" cy="58477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A short description about the subject of the presentation. Can be used as a subtitle. </a:t>
            </a:r>
          </a:p>
        </p:txBody>
      </p:sp>
      <p:sp>
        <p:nvSpPr>
          <p:cNvPr id="36" name="Espace réservé du texte 32">
            <a:extLst>
              <a:ext uri="{FF2B5EF4-FFF2-40B4-BE49-F238E27FC236}">
                <a16:creationId xmlns:a16="http://schemas.microsoft.com/office/drawing/2014/main" id="{16284A64-7B54-461F-9363-2BE4503F91F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43595" y="4114069"/>
            <a:ext cx="5688626" cy="26735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Presentation date</a:t>
            </a:r>
          </a:p>
        </p:txBody>
      </p:sp>
      <p:sp>
        <p:nvSpPr>
          <p:cNvPr id="15" name="Espace réservé du texte 32">
            <a:extLst>
              <a:ext uri="{FF2B5EF4-FFF2-40B4-BE49-F238E27FC236}">
                <a16:creationId xmlns:a16="http://schemas.microsoft.com/office/drawing/2014/main" id="{DFFB4CC0-14B2-483B-83A6-DA9CE43781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3608" y="3730519"/>
            <a:ext cx="5688619" cy="2691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7" name="Espace réservé du texte 32">
            <a:extLst>
              <a:ext uri="{FF2B5EF4-FFF2-40B4-BE49-F238E27FC236}">
                <a16:creationId xmlns:a16="http://schemas.microsoft.com/office/drawing/2014/main" id="{495DAAF3-5ADD-3B4B-9B4A-F80003C2F6E4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1043608" y="1059582"/>
            <a:ext cx="6768746" cy="833178"/>
          </a:xfrm>
          <a:prstGeom prst="rect">
            <a:avLst/>
          </a:prstGeom>
        </p:spPr>
        <p:txBody>
          <a:bodyPr wrap="square" lIns="90000" tIns="46800" rIns="90000" bIns="46800">
            <a:spAutoFit/>
          </a:bodyPr>
          <a:lstStyle>
            <a:lvl1pPr marL="0" indent="0">
              <a:spcBef>
                <a:spcPts val="600"/>
              </a:spcBef>
              <a:buNone/>
              <a:defRPr sz="4800" b="1" i="0" baseline="0">
                <a:solidFill>
                  <a:schemeClr val="tx1"/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Presentation Title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tra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EC9FD404-747D-47CF-8BD6-85DE35A09C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4793" y="1059582"/>
            <a:ext cx="7631757" cy="43204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  <a:latin typeface="+mj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First line of the headline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448225EB-A123-4416-BF74-09996F92429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3850" y="1563638"/>
            <a:ext cx="7632700" cy="3242362"/>
          </a:xfrm>
          <a:prstGeom prst="rect">
            <a:avLst/>
          </a:prstGeom>
        </p:spPr>
        <p:txBody>
          <a:bodyPr/>
          <a:lstStyle>
            <a:lvl1pPr marL="180975" indent="-180975" defTabSz="360000">
              <a:buClr>
                <a:srgbClr val="F0AF19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1pPr>
            <a:lvl2pPr marL="447675" indent="-179388" defTabSz="358775">
              <a:buClr>
                <a:srgbClr val="F0AF19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2pPr>
            <a:lvl3pPr marL="628650" indent="-179388">
              <a:buClr>
                <a:srgbClr val="F0AF19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804863" indent="-179388">
              <a:buClr>
                <a:srgbClr val="F0AF19"/>
              </a:buClr>
              <a:buFont typeface="Arial" panose="020B0604020202020204" pitchFamily="34" charset="0"/>
              <a:buChar char="•"/>
              <a:tabLst>
                <a:tab pos="804863" algn="l"/>
              </a:tabLst>
              <a:defRPr>
                <a:solidFill>
                  <a:schemeClr val="tx1"/>
                </a:solidFill>
                <a:latin typeface="+mn-lt"/>
              </a:defRPr>
            </a:lvl4pPr>
            <a:lvl5pPr marL="985838" indent="-179388">
              <a:buClr>
                <a:srgbClr val="F0AF19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5pPr>
            <a:lvl6pPr marL="1166813" indent="-179388">
              <a:buClr>
                <a:srgbClr val="AE1022"/>
              </a:buClr>
              <a:buFont typeface="Arial" panose="020B0604020202020204" pitchFamily="34" charset="0"/>
              <a:buChar char="•"/>
              <a:tabLst>
                <a:tab pos="1076325" algn="l"/>
              </a:tabLst>
              <a:defRPr sz="1800"/>
            </a:lvl6pPr>
            <a:lvl7pPr marL="1346400" indent="-179388">
              <a:buClr>
                <a:srgbClr val="C00000"/>
              </a:buClr>
              <a:defRPr sz="1800"/>
            </a:lvl7pPr>
            <a:lvl8pPr marL="1530000" indent="-179388">
              <a:buClr>
                <a:srgbClr val="C00000"/>
              </a:buClr>
              <a:defRPr sz="1800"/>
            </a:lvl8pPr>
            <a:lvl9pPr marL="2424113" indent="-228600">
              <a:buClr>
                <a:srgbClr val="C00000"/>
              </a:buClr>
              <a:buNone/>
              <a:defRPr sz="14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946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75713D93-C919-4892-838C-B532C4D773A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5536" y="1203598"/>
            <a:ext cx="7631757" cy="43204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2800" b="1" baseline="0">
                <a:solidFill>
                  <a:schemeClr val="tx1"/>
                </a:solidFill>
                <a:latin typeface="+mj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Want to use just a headline? =&gt; type here</a:t>
            </a:r>
          </a:p>
        </p:txBody>
      </p:sp>
    </p:spTree>
    <p:extLst>
      <p:ext uri="{BB962C8B-B14F-4D97-AF65-F5344CB8AC3E}">
        <p14:creationId xmlns:p14="http://schemas.microsoft.com/office/powerpoint/2010/main" val="1972944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Sub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8A1CE93C-D99C-4EDD-BA67-BCAAD80495D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8175" y="1364164"/>
            <a:ext cx="6825854" cy="1565899"/>
          </a:xfrm>
          <a:prstGeom prst="rect">
            <a:avLst/>
          </a:prstGeom>
        </p:spPr>
        <p:txBody>
          <a:bodyPr/>
          <a:lstStyle>
            <a:lvl1pPr marL="457200" indent="-457200">
              <a:lnSpc>
                <a:spcPct val="100000"/>
              </a:lnSpc>
              <a:spcBef>
                <a:spcPts val="450"/>
              </a:spcBef>
              <a:buClr>
                <a:srgbClr val="F0AF19"/>
              </a:buClr>
              <a:buFont typeface="Arial" panose="020B0604020202020204" pitchFamily="34" charset="0"/>
              <a:buChar char="•"/>
              <a:defRPr sz="2800" b="1">
                <a:solidFill>
                  <a:schemeClr val="tx1"/>
                </a:solidFill>
                <a:latin typeface="+mj-lt"/>
              </a:defRPr>
            </a:lvl1pPr>
            <a:lvl2pPr marL="266693" indent="0">
              <a:buNone/>
              <a:defRPr/>
            </a:lvl2pPr>
            <a:lvl3pPr marL="531799" indent="0">
              <a:buNone/>
              <a:defRPr/>
            </a:lvl3pPr>
            <a:lvl4pPr marL="809605" indent="0">
              <a:buNone/>
              <a:defRPr/>
            </a:lvl4pPr>
            <a:lvl5pPr marL="1076298" indent="0">
              <a:buNone/>
              <a:defRPr/>
            </a:lvl5pPr>
          </a:lstStyle>
          <a:p>
            <a:pPr lvl="0"/>
            <a:r>
              <a:rPr lang="en-GB" dirty="0"/>
              <a:t>S</a:t>
            </a:r>
            <a:r>
              <a:rPr lang="en-US" dirty="0" err="1"/>
              <a:t>ub</a:t>
            </a:r>
            <a:r>
              <a:rPr lang="en-US" dirty="0"/>
              <a:t>-Title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2DF46A-1BA8-44CA-B779-2ACC2C3196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176" y="2571750"/>
            <a:ext cx="6825853" cy="223224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F0AF19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1pPr>
            <a:lvl2pPr marL="266700" indent="-266400">
              <a:buClr>
                <a:srgbClr val="F0AF19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2pPr>
            <a:lvl3pPr marL="531812" indent="-266400">
              <a:buClr>
                <a:srgbClr val="F0AF19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809625" indent="-266400">
              <a:buClr>
                <a:srgbClr val="F0AF19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4pPr>
            <a:lvl5pPr marL="1076325" indent="-266400">
              <a:buClr>
                <a:srgbClr val="F0AF19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887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ub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254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red flower with blue text&#10;&#10;AI-generated content may be incorrect.">
            <a:extLst>
              <a:ext uri="{FF2B5EF4-FFF2-40B4-BE49-F238E27FC236}">
                <a16:creationId xmlns:a16="http://schemas.microsoft.com/office/drawing/2014/main" id="{702EB1D1-2177-D329-95D6-CFC71B67BA6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89271022-20A5-4D9A-84BD-CFB63810A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000" y="978133"/>
            <a:ext cx="7886700" cy="4095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lvl="0" indent="0">
              <a:lnSpc>
                <a:spcPts val="2500"/>
              </a:lnSpc>
              <a:spcBef>
                <a:spcPts val="0"/>
              </a:spcBef>
              <a:buClr>
                <a:srgbClr val="D00040"/>
              </a:buClr>
              <a:buFont typeface="Arial" pitchFamily="34" charset="0"/>
            </a:pPr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74904E-396E-4218-8F2B-633F12126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4000" y="1491630"/>
            <a:ext cx="7886700" cy="32403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66700" lvl="0" indent="-266700"/>
            <a:r>
              <a:rPr lang="fr-FR" dirty="0"/>
              <a:t>Cliquez pour modifier les styles du texte du masque</a:t>
            </a:r>
          </a:p>
          <a:p>
            <a:pPr marL="266700" lvl="1" indent="-266700"/>
            <a:r>
              <a:rPr lang="fr-FR" dirty="0"/>
              <a:t>Deuxième niveau</a:t>
            </a:r>
          </a:p>
          <a:p>
            <a:pPr marL="266700" lvl="2" indent="-266700"/>
            <a:r>
              <a:rPr lang="fr-FR" dirty="0"/>
              <a:t>Troisième niveau</a:t>
            </a:r>
          </a:p>
          <a:p>
            <a:pPr marL="266700" lvl="3" indent="-266700"/>
            <a:r>
              <a:rPr lang="fr-FR" dirty="0"/>
              <a:t>Quatrième niveau</a:t>
            </a:r>
          </a:p>
          <a:p>
            <a:pPr marL="266700" lvl="4" indent="-266700"/>
            <a:r>
              <a:rPr lang="fr-FR" dirty="0"/>
              <a:t>Cinquième niveau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65" r:id="rId3"/>
    <p:sldLayoutId id="2147483669" r:id="rId4"/>
    <p:sldLayoutId id="2147483670" r:id="rId5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lang="en-US" sz="2800" b="1" i="0" kern="1200" smtClean="0">
          <a:solidFill>
            <a:schemeClr val="tx1"/>
          </a:solidFill>
          <a:latin typeface="+mj-lt"/>
          <a:ea typeface="+mn-ea"/>
          <a:cs typeface="Verdana"/>
        </a:defRPr>
      </a:lvl1pPr>
    </p:titleStyle>
    <p:bodyStyle>
      <a:lvl1pPr marL="0" indent="0" algn="l" defTabSz="3600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None/>
        <a:defRPr lang="en-US" sz="2400" b="1" i="0" kern="1200" dirty="0" smtClean="0">
          <a:solidFill>
            <a:schemeClr val="tx1"/>
          </a:solidFill>
          <a:latin typeface="+mn-lt"/>
          <a:ea typeface="+mn-ea"/>
          <a:cs typeface="Verdana"/>
        </a:defRPr>
      </a:lvl1pPr>
      <a:lvl2pPr marL="266700" indent="0" algn="l" defTabSz="3600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None/>
        <a:defRPr lang="en-US" sz="2000" b="0" i="0" kern="1200" dirty="0" smtClean="0">
          <a:solidFill>
            <a:schemeClr val="tx1"/>
          </a:solidFill>
          <a:latin typeface="+mn-lt"/>
          <a:ea typeface="+mn-ea"/>
          <a:cs typeface="Verdana"/>
        </a:defRPr>
      </a:lvl2pPr>
      <a:lvl3pPr marL="531812" indent="0" algn="l" defTabSz="3600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None/>
        <a:defRPr lang="en-US" sz="1800" b="0" i="0" kern="1200" dirty="0" smtClean="0">
          <a:solidFill>
            <a:schemeClr val="tx1"/>
          </a:solidFill>
          <a:latin typeface="+mn-lt"/>
          <a:ea typeface="+mn-ea"/>
          <a:cs typeface="Verdana"/>
        </a:defRPr>
      </a:lvl3pPr>
      <a:lvl4pPr marL="809625" indent="0" algn="l" defTabSz="3600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None/>
        <a:defRPr lang="en-US" sz="1800" b="0" i="0" kern="1200" dirty="0" smtClean="0">
          <a:solidFill>
            <a:schemeClr val="tx1"/>
          </a:solidFill>
          <a:latin typeface="+mn-lt"/>
          <a:ea typeface="+mn-ea"/>
          <a:cs typeface="Verdana"/>
        </a:defRPr>
      </a:lvl4pPr>
      <a:lvl5pPr marL="1076325" indent="0" algn="l" defTabSz="3600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None/>
        <a:defRPr lang="en-US" sz="1800" b="0" i="0" kern="1200" dirty="0" smtClean="0">
          <a:solidFill>
            <a:schemeClr val="tx1"/>
          </a:solidFill>
          <a:latin typeface="+mn-lt"/>
          <a:ea typeface="+mn-ea"/>
          <a:cs typeface="Verdana"/>
        </a:defRPr>
      </a:lvl5pPr>
      <a:lvl6pPr marL="1981200" indent="0" algn="l" defTabSz="9144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None/>
        <a:defRPr lang="en-US" sz="14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14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14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4659067-1004-1219-4D30-44BD1DA5B7C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135D70-3C33-8EC8-203E-3F08BB5C814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0F2248-3BB2-9263-D9ED-C296E0DD0D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23243E-A7CB-853E-C296-D0D1C02E58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337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1D2C897-8ABB-72FB-1040-BC669A3BDF4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855AA-C40D-6E1A-5748-A2998B8B9E5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567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69C021E-6644-065B-DA36-C46BAA6CA5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446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E57A2C1-7E81-A03B-C1D1-674687A09C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8175" y="1364165"/>
            <a:ext cx="6825854" cy="55951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3FCEE8-3D08-DB87-D81E-806C23C8D1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176" y="2139702"/>
            <a:ext cx="6825853" cy="2664296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234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6506922"/>
      </p:ext>
    </p:extLst>
  </p:cSld>
  <p:clrMapOvr>
    <a:masterClrMapping/>
  </p:clrMapOvr>
</p:sld>
</file>

<file path=ppt/theme/theme1.xml><?xml version="1.0" encoding="utf-8"?>
<a:theme xmlns:a="http://schemas.openxmlformats.org/drawingml/2006/main" name="ESC_PPT_Light_220817-16-9">
  <a:themeElements>
    <a:clrScheme name="ESC // branding 2017">
      <a:dk1>
        <a:sysClr val="windowText" lastClr="000000"/>
      </a:dk1>
      <a:lt1>
        <a:sysClr val="window" lastClr="FFFFFF"/>
      </a:lt1>
      <a:dk2>
        <a:srgbClr val="595959"/>
      </a:dk2>
      <a:lt2>
        <a:srgbClr val="F2F2F2"/>
      </a:lt2>
      <a:accent1>
        <a:srgbClr val="AE1022"/>
      </a:accent1>
      <a:accent2>
        <a:srgbClr val="552682"/>
      </a:accent2>
      <a:accent3>
        <a:srgbClr val="00ABAA"/>
      </a:accent3>
      <a:accent4>
        <a:srgbClr val="005694"/>
      </a:accent4>
      <a:accent5>
        <a:srgbClr val="FBB800"/>
      </a:accent5>
      <a:accent6>
        <a:srgbClr val="EF7918"/>
      </a:accent6>
      <a:hlink>
        <a:srgbClr val="F8B836"/>
      </a:hlink>
      <a:folHlink>
        <a:srgbClr val="F5832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  <a:txDef>
      <a:spPr>
        <a:noFill/>
      </a:spPr>
      <a:bodyPr wrap="square" rtlCol="0">
        <a:spAutoFit/>
      </a:bodyPr>
      <a:lstStyle>
        <a:defPPr marL="38700" indent="0" algn="l" defTabSz="360000" rtl="0" eaLnBrk="1" latinLnBrk="0" hangingPunct="1">
          <a:spcBef>
            <a:spcPct val="20000"/>
          </a:spcBef>
          <a:buClr>
            <a:srgbClr val="C00000"/>
          </a:buClr>
          <a:buFont typeface="Arial" panose="020B0604020202020204" pitchFamily="34" charset="0"/>
          <a:buNone/>
          <a:defRPr sz="1600" b="1" i="0" kern="1200" dirty="0" smtClean="0">
            <a:solidFill>
              <a:schemeClr val="tx1"/>
            </a:solidFill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SC_PPT_GENERIC_12012021  -  Read-Only" id="{8CB5A6F9-0108-4F1C-927D-5872DF40D793}" vid="{717AFAD0-94CD-4965-A011-B2544BC0820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ESC_PPT_Light_220817-16-9</Template>
  <TotalTime>322</TotalTime>
  <Words>0</Words>
  <Application>Microsoft Macintosh PowerPoint</Application>
  <PresentationFormat>On-screen Show (16:9)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ESC_PPT_Light_220817-16-9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ProMax</dc:creator>
  <cp:keywords/>
  <dc:description/>
  <cp:lastModifiedBy>Preview Room1</cp:lastModifiedBy>
  <cp:revision>29</cp:revision>
  <dcterms:created xsi:type="dcterms:W3CDTF">2021-07-16T09:19:14Z</dcterms:created>
  <dcterms:modified xsi:type="dcterms:W3CDTF">2025-02-20T08:15:07Z</dcterms:modified>
  <cp:category/>
</cp:coreProperties>
</file>